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70" r:id="rId12"/>
    <p:sldId id="271" r:id="rId13"/>
    <p:sldId id="272" r:id="rId14"/>
    <p:sldId id="273" r:id="rId15"/>
    <p:sldId id="274" r:id="rId16"/>
    <p:sldId id="275" r:id="rId17"/>
    <p:sldId id="276" r:id="rId18"/>
    <p:sldId id="266" r:id="rId19"/>
    <p:sldId id="267" r:id="rId20"/>
    <p:sldId id="268" r:id="rId21"/>
    <p:sldId id="269" r:id="rId22"/>
  </p:sld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53" d="100"/>
          <a:sy n="53" d="100"/>
        </p:scale>
        <p:origin x="57" y="5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392108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27ef80828a8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27ef80828a8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27ef80828a8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27ef80828a8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27ef80828a8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27ef80828a8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7ef80828a8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27ef80828a8_0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7ef80828a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27ef80828a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7ef80828a8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27ef80828a8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7ef80828a8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27ef80828a8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Google Shape;21;p4"/>
          <p:cNvCxnSpPr/>
          <p:nvPr/>
        </p:nvCxnSpPr>
        <p:spPr>
          <a:xfrm>
            <a:off x="656751" y="1680379"/>
            <a:ext cx="5664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517200" y="610700"/>
            <a:ext cx="11157600" cy="91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517200" y="1986432"/>
            <a:ext cx="11157600" cy="4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312821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3"/>
          <p:cNvSpPr txBox="1">
            <a:spLocks noGrp="1"/>
          </p:cNvSpPr>
          <p:nvPr>
            <p:ph type="title"/>
          </p:nvPr>
        </p:nvSpPr>
        <p:spPr>
          <a:xfrm>
            <a:off x="517200" y="610700"/>
            <a:ext cx="11157600" cy="9148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/>
          <a:p>
            <a:pPr algn="l"/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body" idx="1"/>
          </p:nvPr>
        </p:nvSpPr>
        <p:spPr>
          <a:xfrm>
            <a:off x="517200" y="1986432"/>
            <a:ext cx="11157600" cy="410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indent="0">
              <a:spcAft>
                <a:spcPts val="1600"/>
              </a:spcAft>
              <a:buNone/>
            </a:pPr>
            <a:endParaRPr/>
          </a:p>
        </p:txBody>
      </p:sp>
      <p:pic>
        <p:nvPicPr>
          <p:cNvPr id="65" name="Google Shape;6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2502" y="314118"/>
            <a:ext cx="9346969" cy="62297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>
            <a:spLocks noGrp="1"/>
          </p:cNvSpPr>
          <p:nvPr>
            <p:ph type="title"/>
          </p:nvPr>
        </p:nvSpPr>
        <p:spPr>
          <a:xfrm>
            <a:off x="517200" y="610700"/>
            <a:ext cx="11157600" cy="9148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/>
          <a:p>
            <a:pPr algn="l"/>
            <a:endParaRPr/>
          </a:p>
        </p:txBody>
      </p:sp>
      <p:sp>
        <p:nvSpPr>
          <p:cNvPr id="71" name="Google Shape;71;p14"/>
          <p:cNvSpPr txBox="1">
            <a:spLocks noGrp="1"/>
          </p:cNvSpPr>
          <p:nvPr>
            <p:ph type="body" idx="1"/>
          </p:nvPr>
        </p:nvSpPr>
        <p:spPr>
          <a:xfrm>
            <a:off x="517200" y="1986432"/>
            <a:ext cx="11157600" cy="410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indent="0">
              <a:spcAft>
                <a:spcPts val="1600"/>
              </a:spcAft>
              <a:buNone/>
            </a:pPr>
            <a:endParaRPr/>
          </a:p>
        </p:txBody>
      </p:sp>
      <p:pic>
        <p:nvPicPr>
          <p:cNvPr id="72" name="Google Shape;7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5916" y="329701"/>
            <a:ext cx="9300165" cy="6198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5"/>
          <p:cNvSpPr txBox="1">
            <a:spLocks noGrp="1"/>
          </p:cNvSpPr>
          <p:nvPr>
            <p:ph type="title"/>
          </p:nvPr>
        </p:nvSpPr>
        <p:spPr>
          <a:xfrm>
            <a:off x="517200" y="610700"/>
            <a:ext cx="11157600" cy="9148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/>
          <a:p>
            <a:pPr algn="l"/>
            <a:endParaRPr/>
          </a:p>
        </p:txBody>
      </p:sp>
      <p:sp>
        <p:nvSpPr>
          <p:cNvPr id="78" name="Google Shape;78;p15"/>
          <p:cNvSpPr txBox="1">
            <a:spLocks noGrp="1"/>
          </p:cNvSpPr>
          <p:nvPr>
            <p:ph type="body" idx="1"/>
          </p:nvPr>
        </p:nvSpPr>
        <p:spPr>
          <a:xfrm>
            <a:off x="517200" y="1986432"/>
            <a:ext cx="11157600" cy="410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indent="0">
              <a:spcAft>
                <a:spcPts val="1600"/>
              </a:spcAft>
              <a:buNone/>
            </a:pPr>
            <a:endParaRPr/>
          </a:p>
        </p:txBody>
      </p:sp>
      <p:pic>
        <p:nvPicPr>
          <p:cNvPr id="79" name="Google Shape;7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3717" y="334900"/>
            <a:ext cx="9284567" cy="618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>
            <a:spLocks noGrp="1"/>
          </p:cNvSpPr>
          <p:nvPr>
            <p:ph type="title"/>
          </p:nvPr>
        </p:nvSpPr>
        <p:spPr>
          <a:xfrm>
            <a:off x="517200" y="610700"/>
            <a:ext cx="11157600" cy="9148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/>
          <a:p>
            <a:pPr algn="l"/>
            <a:endParaRPr/>
          </a:p>
        </p:txBody>
      </p:sp>
      <p:sp>
        <p:nvSpPr>
          <p:cNvPr id="85" name="Google Shape;85;p16"/>
          <p:cNvSpPr txBox="1">
            <a:spLocks noGrp="1"/>
          </p:cNvSpPr>
          <p:nvPr>
            <p:ph type="body" idx="1"/>
          </p:nvPr>
        </p:nvSpPr>
        <p:spPr>
          <a:xfrm>
            <a:off x="517200" y="1986432"/>
            <a:ext cx="11157600" cy="410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indent="0">
              <a:spcAft>
                <a:spcPts val="1600"/>
              </a:spcAft>
              <a:buNone/>
            </a:pPr>
            <a:endParaRPr/>
          </a:p>
        </p:txBody>
      </p:sp>
      <p:pic>
        <p:nvPicPr>
          <p:cNvPr id="86" name="Google Shape;8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1918" y="340367"/>
            <a:ext cx="9268169" cy="61772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>
            <a:spLocks noGrp="1"/>
          </p:cNvSpPr>
          <p:nvPr>
            <p:ph type="title"/>
          </p:nvPr>
        </p:nvSpPr>
        <p:spPr>
          <a:xfrm>
            <a:off x="517200" y="610700"/>
            <a:ext cx="11157600" cy="9148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/>
          <a:p>
            <a:pPr algn="l"/>
            <a:r>
              <a:rPr lang="en"/>
              <a:t>Cypher Organizing Team Responsibilities</a:t>
            </a:r>
            <a:endParaRPr/>
          </a:p>
        </p:txBody>
      </p:sp>
      <p:sp>
        <p:nvSpPr>
          <p:cNvPr id="92" name="Google Shape;92;p17"/>
          <p:cNvSpPr txBox="1">
            <a:spLocks noGrp="1"/>
          </p:cNvSpPr>
          <p:nvPr>
            <p:ph type="body" idx="1"/>
          </p:nvPr>
        </p:nvSpPr>
        <p:spPr>
          <a:xfrm>
            <a:off x="517200" y="1986432"/>
            <a:ext cx="11157600" cy="410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77500" lnSpcReduction="20000"/>
          </a:bodyPr>
          <a:lstStyle/>
          <a:p>
            <a:pPr marL="0" indent="0">
              <a:buNone/>
            </a:pPr>
            <a:r>
              <a:rPr lang="en"/>
              <a:t>- Chairs </a:t>
            </a:r>
            <a:endParaRPr/>
          </a:p>
          <a:p>
            <a:pPr marL="0" indent="0">
              <a:spcBef>
                <a:spcPts val="1600"/>
              </a:spcBef>
              <a:buNone/>
            </a:pPr>
            <a:r>
              <a:rPr lang="en"/>
              <a:t>	- Distribute tasks, communicate to other exec members, make a timeline and make sure that others are sticking to it, act as a representative at meeting with CS department and Swem faculty, determine theme and judging categories, make sure event stick to our values and goals. </a:t>
            </a:r>
            <a:endParaRPr/>
          </a:p>
          <a:p>
            <a:pPr marL="0" indent="0">
              <a:spcBef>
                <a:spcPts val="1600"/>
              </a:spcBef>
              <a:buNone/>
            </a:pPr>
            <a:r>
              <a:rPr lang="en"/>
              <a:t>- Finance team </a:t>
            </a:r>
            <a:endParaRPr/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	- Reach out to potential sponsors, create a sponsorship prospectus (includes potential sponsorship packages, relevant statistics, etc.), communicate with ACM treasurer, communicate with sponsors about their responsibilities during the event, determine prize budget. 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 txBox="1">
            <a:spLocks noGrp="1"/>
          </p:cNvSpPr>
          <p:nvPr>
            <p:ph type="title"/>
          </p:nvPr>
        </p:nvSpPr>
        <p:spPr>
          <a:xfrm>
            <a:off x="517200" y="610700"/>
            <a:ext cx="11157600" cy="9148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/>
          <a:p>
            <a:pPr algn="l"/>
            <a:r>
              <a:rPr lang="en"/>
              <a:t>Cypher Organizing Team Responsibilities</a:t>
            </a:r>
            <a:endParaRPr/>
          </a:p>
        </p:txBody>
      </p:sp>
      <p:sp>
        <p:nvSpPr>
          <p:cNvPr id="98" name="Google Shape;98;p18"/>
          <p:cNvSpPr txBox="1">
            <a:spLocks noGrp="1"/>
          </p:cNvSpPr>
          <p:nvPr>
            <p:ph type="body" idx="1"/>
          </p:nvPr>
        </p:nvSpPr>
        <p:spPr>
          <a:xfrm>
            <a:off x="517200" y="1986432"/>
            <a:ext cx="11157600" cy="410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70000" lnSpcReduction="20000"/>
          </a:bodyPr>
          <a:lstStyle/>
          <a:p>
            <a:pPr marL="0" indent="0">
              <a:buClr>
                <a:schemeClr val="dk1"/>
              </a:buClr>
              <a:buSzPct val="61111"/>
              <a:buNone/>
            </a:pPr>
            <a:r>
              <a:rPr lang="en"/>
              <a:t>- Logistics</a:t>
            </a:r>
            <a:endParaRPr/>
          </a:p>
          <a:p>
            <a:pPr marL="0" indent="0">
              <a:spcBef>
                <a:spcPts val="1600"/>
              </a:spcBef>
              <a:buClr>
                <a:schemeClr val="dk1"/>
              </a:buClr>
              <a:buSzPct val="61111"/>
              <a:buNone/>
            </a:pPr>
            <a:r>
              <a:rPr lang="en"/>
              <a:t>	- Plan workshop and lectures. Reserved swem, study rooms, security. Order t-shirts, merchandise, monitor sponsor swag shipments. Decide on prizes given the budget from finance team, purchase and distribute prizes. Order food!</a:t>
            </a:r>
            <a:endParaRPr/>
          </a:p>
          <a:p>
            <a:pPr marL="0" indent="0">
              <a:spcBef>
                <a:spcPts val="1600"/>
              </a:spcBef>
              <a:buClr>
                <a:schemeClr val="dk1"/>
              </a:buClr>
              <a:buSzPct val="61111"/>
              <a:buNone/>
            </a:pPr>
            <a:r>
              <a:rPr lang="en"/>
              <a:t>- Outreach </a:t>
            </a:r>
            <a:endParaRPr/>
          </a:p>
          <a:p>
            <a:pPr marL="0" indent="0">
              <a:spcBef>
                <a:spcPts val="1600"/>
              </a:spcBef>
              <a:buClr>
                <a:schemeClr val="dk1"/>
              </a:buClr>
              <a:buSzPct val="61111"/>
              <a:buNone/>
            </a:pPr>
            <a:r>
              <a:rPr lang="en"/>
              <a:t>	- Advertise event on instagram, through flyers, etc. Recruit mentors, judges, and student volunteers, create sign-up form. </a:t>
            </a:r>
            <a:endParaRPr/>
          </a:p>
          <a:p>
            <a:pPr marL="0" indent="0">
              <a:spcBef>
                <a:spcPts val="1600"/>
              </a:spcBef>
              <a:buClr>
                <a:schemeClr val="dk1"/>
              </a:buClr>
              <a:buSzPct val="61111"/>
              <a:buNone/>
            </a:pPr>
            <a:r>
              <a:rPr lang="en"/>
              <a:t>- Technology </a:t>
            </a:r>
            <a:endParaRPr/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	- Update website, create devpost, create and monitor discord. Communicate with IT. 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9"/>
          <p:cNvSpPr txBox="1">
            <a:spLocks noGrp="1"/>
          </p:cNvSpPr>
          <p:nvPr>
            <p:ph type="title"/>
          </p:nvPr>
        </p:nvSpPr>
        <p:spPr>
          <a:xfrm>
            <a:off x="517200" y="610700"/>
            <a:ext cx="11157600" cy="9148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/>
          <a:p>
            <a:pPr algn="l"/>
            <a:r>
              <a:rPr lang="en"/>
              <a:t>Cypher Day-Of Volunteers</a:t>
            </a:r>
            <a:endParaRPr/>
          </a:p>
        </p:txBody>
      </p:sp>
      <p:sp>
        <p:nvSpPr>
          <p:cNvPr id="104" name="Google Shape;104;p19"/>
          <p:cNvSpPr txBox="1">
            <a:spLocks noGrp="1"/>
          </p:cNvSpPr>
          <p:nvPr>
            <p:ph type="body" idx="1"/>
          </p:nvPr>
        </p:nvSpPr>
        <p:spPr>
          <a:xfrm>
            <a:off x="517200" y="1986432"/>
            <a:ext cx="11157600" cy="410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indent="0">
              <a:buNone/>
            </a:pPr>
            <a:r>
              <a:rPr lang="en"/>
              <a:t>Day-of volunteers</a:t>
            </a:r>
            <a:endParaRPr/>
          </a:p>
          <a:p>
            <a:pPr marL="0" indent="609585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- Pick up food, check hackers in, set-up, clean, answer questions, host workshops and talks. 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</TotalTime>
  <Words>239</Words>
  <Application>Microsoft Office PowerPoint</Application>
  <PresentationFormat>Widescreen</PresentationFormat>
  <Paragraphs>29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Cypher Organizing Team Responsibilities</vt:lpstr>
      <vt:lpstr>Cypher Organizing Team Responsibilities</vt:lpstr>
      <vt:lpstr>Cypher Day-Of Volunteers</vt:lpstr>
      <vt:lpstr>PowerPoint Presentation</vt:lpstr>
      <vt:lpstr>PowerPoint Presentation</vt:lpstr>
      <vt:lpstr>PowerPoint Presentation</vt:lpstr>
      <vt:lpstr>PowerPoint Presentation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Kubin, Jackson</cp:lastModifiedBy>
  <cp:revision>2</cp:revision>
  <dcterms:created xsi:type="dcterms:W3CDTF">2023-09-14T21:27:26Z</dcterms:created>
  <dcterms:modified xsi:type="dcterms:W3CDTF">2023-09-15T00:32:38Z</dcterms:modified>
</cp:coreProperties>
</file>